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4"/>
  </p:sldMasterIdLst>
  <p:notesMasterIdLst>
    <p:notesMasterId r:id="rId10"/>
  </p:notesMasterIdLst>
  <p:sldIdLst>
    <p:sldId id="272" r:id="rId5"/>
    <p:sldId id="268" r:id="rId6"/>
    <p:sldId id="280" r:id="rId7"/>
    <p:sldId id="279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260A6-2AC6-4410-9E8A-248EB48A85FE}" v="8" dt="2020-12-09T15:14:31.6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 Geary" userId="ccb63e6f-f1e3-41c8-90d3-4f36a93d8161" providerId="ADAL" clId="{7C3260A6-2AC6-4410-9E8A-248EB48A85FE}"/>
    <pc:docChg chg="custSel addSld delSld modSld sldOrd">
      <pc:chgData name="Faith Geary" userId="ccb63e6f-f1e3-41c8-90d3-4f36a93d8161" providerId="ADAL" clId="{7C3260A6-2AC6-4410-9E8A-248EB48A85FE}" dt="2020-12-09T15:14:31.647" v="691"/>
      <pc:docMkLst>
        <pc:docMk/>
      </pc:docMkLst>
      <pc:sldChg chg="del">
        <pc:chgData name="Faith Geary" userId="ccb63e6f-f1e3-41c8-90d3-4f36a93d8161" providerId="ADAL" clId="{7C3260A6-2AC6-4410-9E8A-248EB48A85FE}" dt="2020-12-08T13:38:31.487" v="0" actId="2696"/>
        <pc:sldMkLst>
          <pc:docMk/>
          <pc:sldMk cId="1089554693" sldId="256"/>
        </pc:sldMkLst>
      </pc:sldChg>
      <pc:sldChg chg="del">
        <pc:chgData name="Faith Geary" userId="ccb63e6f-f1e3-41c8-90d3-4f36a93d8161" providerId="ADAL" clId="{7C3260A6-2AC6-4410-9E8A-248EB48A85FE}" dt="2020-12-08T13:40:13.622" v="96" actId="2696"/>
        <pc:sldMkLst>
          <pc:docMk/>
          <pc:sldMk cId="3717185381" sldId="258"/>
        </pc:sldMkLst>
      </pc:sldChg>
      <pc:sldChg chg="del">
        <pc:chgData name="Faith Geary" userId="ccb63e6f-f1e3-41c8-90d3-4f36a93d8161" providerId="ADAL" clId="{7C3260A6-2AC6-4410-9E8A-248EB48A85FE}" dt="2020-12-08T13:40:15.813" v="97" actId="2696"/>
        <pc:sldMkLst>
          <pc:docMk/>
          <pc:sldMk cId="435087106" sldId="259"/>
        </pc:sldMkLst>
      </pc:sldChg>
      <pc:sldChg chg="del">
        <pc:chgData name="Faith Geary" userId="ccb63e6f-f1e3-41c8-90d3-4f36a93d8161" providerId="ADAL" clId="{7C3260A6-2AC6-4410-9E8A-248EB48A85FE}" dt="2020-12-08T13:40:16.847" v="98" actId="2696"/>
        <pc:sldMkLst>
          <pc:docMk/>
          <pc:sldMk cId="187531135" sldId="261"/>
        </pc:sldMkLst>
      </pc:sldChg>
      <pc:sldChg chg="del">
        <pc:chgData name="Faith Geary" userId="ccb63e6f-f1e3-41c8-90d3-4f36a93d8161" providerId="ADAL" clId="{7C3260A6-2AC6-4410-9E8A-248EB48A85FE}" dt="2020-12-08T13:40:06.931" v="95" actId="2696"/>
        <pc:sldMkLst>
          <pc:docMk/>
          <pc:sldMk cId="2715661424" sldId="262"/>
        </pc:sldMkLst>
      </pc:sldChg>
      <pc:sldChg chg="del">
        <pc:chgData name="Faith Geary" userId="ccb63e6f-f1e3-41c8-90d3-4f36a93d8161" providerId="ADAL" clId="{7C3260A6-2AC6-4410-9E8A-248EB48A85FE}" dt="2020-12-08T13:40:04.619" v="94" actId="2696"/>
        <pc:sldMkLst>
          <pc:docMk/>
          <pc:sldMk cId="2334661694" sldId="263"/>
        </pc:sldMkLst>
      </pc:sldChg>
      <pc:sldChg chg="del">
        <pc:chgData name="Faith Geary" userId="ccb63e6f-f1e3-41c8-90d3-4f36a93d8161" providerId="ADAL" clId="{7C3260A6-2AC6-4410-9E8A-248EB48A85FE}" dt="2020-12-08T13:40:02.654" v="93" actId="2696"/>
        <pc:sldMkLst>
          <pc:docMk/>
          <pc:sldMk cId="1156805025" sldId="264"/>
        </pc:sldMkLst>
      </pc:sldChg>
      <pc:sldChg chg="del">
        <pc:chgData name="Faith Geary" userId="ccb63e6f-f1e3-41c8-90d3-4f36a93d8161" providerId="ADAL" clId="{7C3260A6-2AC6-4410-9E8A-248EB48A85FE}" dt="2020-12-08T13:40:00.901" v="92" actId="2696"/>
        <pc:sldMkLst>
          <pc:docMk/>
          <pc:sldMk cId="2196318019" sldId="265"/>
        </pc:sldMkLst>
      </pc:sldChg>
      <pc:sldChg chg="del">
        <pc:chgData name="Faith Geary" userId="ccb63e6f-f1e3-41c8-90d3-4f36a93d8161" providerId="ADAL" clId="{7C3260A6-2AC6-4410-9E8A-248EB48A85FE}" dt="2020-12-08T13:40:43.395" v="102" actId="2696"/>
        <pc:sldMkLst>
          <pc:docMk/>
          <pc:sldMk cId="491505723" sldId="267"/>
        </pc:sldMkLst>
      </pc:sldChg>
      <pc:sldChg chg="delSp modSp">
        <pc:chgData name="Faith Geary" userId="ccb63e6f-f1e3-41c8-90d3-4f36a93d8161" providerId="ADAL" clId="{7C3260A6-2AC6-4410-9E8A-248EB48A85FE}" dt="2020-12-08T22:10:05.766" v="690" actId="20577"/>
        <pc:sldMkLst>
          <pc:docMk/>
          <pc:sldMk cId="3421598142" sldId="268"/>
        </pc:sldMkLst>
        <pc:spChg chg="del">
          <ac:chgData name="Faith Geary" userId="ccb63e6f-f1e3-41c8-90d3-4f36a93d8161" providerId="ADAL" clId="{7C3260A6-2AC6-4410-9E8A-248EB48A85FE}" dt="2020-12-08T13:41:42.111" v="189" actId="478"/>
          <ac:spMkLst>
            <pc:docMk/>
            <pc:sldMk cId="3421598142" sldId="268"/>
            <ac:spMk id="6" creationId="{A9F871B4-1D5D-4E1B-ACAC-B80EEB717C7F}"/>
          </ac:spMkLst>
        </pc:spChg>
        <pc:spChg chg="mod">
          <ac:chgData name="Faith Geary" userId="ccb63e6f-f1e3-41c8-90d3-4f36a93d8161" providerId="ADAL" clId="{7C3260A6-2AC6-4410-9E8A-248EB48A85FE}" dt="2020-12-08T22:10:05.766" v="690" actId="20577"/>
          <ac:spMkLst>
            <pc:docMk/>
            <pc:sldMk cId="3421598142" sldId="268"/>
            <ac:spMk id="7" creationId="{87C20F44-F96C-43BF-9DB2-3B1E20FDDB8C}"/>
          </ac:spMkLst>
        </pc:spChg>
        <pc:cxnChg chg="del">
          <ac:chgData name="Faith Geary" userId="ccb63e6f-f1e3-41c8-90d3-4f36a93d8161" providerId="ADAL" clId="{7C3260A6-2AC6-4410-9E8A-248EB48A85FE}" dt="2020-12-08T13:41:44.129" v="190" actId="478"/>
          <ac:cxnSpMkLst>
            <pc:docMk/>
            <pc:sldMk cId="3421598142" sldId="268"/>
            <ac:cxnSpMk id="10" creationId="{B5EB5EB3-3E82-453C-978D-499ECDC77A5D}"/>
          </ac:cxnSpMkLst>
        </pc:cxnChg>
      </pc:sldChg>
      <pc:sldChg chg="del">
        <pc:chgData name="Faith Geary" userId="ccb63e6f-f1e3-41c8-90d3-4f36a93d8161" providerId="ADAL" clId="{7C3260A6-2AC6-4410-9E8A-248EB48A85FE}" dt="2020-12-08T13:47:59.706" v="647" actId="2696"/>
        <pc:sldMkLst>
          <pc:docMk/>
          <pc:sldMk cId="2602371275" sldId="269"/>
        </pc:sldMkLst>
      </pc:sldChg>
      <pc:sldChg chg="del">
        <pc:chgData name="Faith Geary" userId="ccb63e6f-f1e3-41c8-90d3-4f36a93d8161" providerId="ADAL" clId="{7C3260A6-2AC6-4410-9E8A-248EB48A85FE}" dt="2020-12-08T13:48:01.730" v="648" actId="2696"/>
        <pc:sldMkLst>
          <pc:docMk/>
          <pc:sldMk cId="792427770" sldId="271"/>
        </pc:sldMkLst>
      </pc:sldChg>
      <pc:sldChg chg="modSp">
        <pc:chgData name="Faith Geary" userId="ccb63e6f-f1e3-41c8-90d3-4f36a93d8161" providerId="ADAL" clId="{7C3260A6-2AC6-4410-9E8A-248EB48A85FE}" dt="2020-12-08T13:39:31.765" v="91" actId="20577"/>
        <pc:sldMkLst>
          <pc:docMk/>
          <pc:sldMk cId="3924073144" sldId="272"/>
        </pc:sldMkLst>
        <pc:spChg chg="mod">
          <ac:chgData name="Faith Geary" userId="ccb63e6f-f1e3-41c8-90d3-4f36a93d8161" providerId="ADAL" clId="{7C3260A6-2AC6-4410-9E8A-248EB48A85FE}" dt="2020-12-08T13:39:31.765" v="91" actId="20577"/>
          <ac:spMkLst>
            <pc:docMk/>
            <pc:sldMk cId="3924073144" sldId="272"/>
            <ac:spMk id="6" creationId="{A9F871B4-1D5D-4E1B-ACAC-B80EEB717C7F}"/>
          </ac:spMkLst>
        </pc:spChg>
        <pc:spChg chg="mod">
          <ac:chgData name="Faith Geary" userId="ccb63e6f-f1e3-41c8-90d3-4f36a93d8161" providerId="ADAL" clId="{7C3260A6-2AC6-4410-9E8A-248EB48A85FE}" dt="2020-12-08T13:39:02.469" v="7" actId="20577"/>
          <ac:spMkLst>
            <pc:docMk/>
            <pc:sldMk cId="3924073144" sldId="272"/>
            <ac:spMk id="7" creationId="{87C20F44-F96C-43BF-9DB2-3B1E20FDDB8C}"/>
          </ac:spMkLst>
        </pc:spChg>
      </pc:sldChg>
      <pc:sldChg chg="del">
        <pc:chgData name="Faith Geary" userId="ccb63e6f-f1e3-41c8-90d3-4f36a93d8161" providerId="ADAL" clId="{7C3260A6-2AC6-4410-9E8A-248EB48A85FE}" dt="2020-12-08T13:40:33.103" v="101" actId="2696"/>
        <pc:sldMkLst>
          <pc:docMk/>
          <pc:sldMk cId="70401353" sldId="273"/>
        </pc:sldMkLst>
      </pc:sldChg>
      <pc:sldChg chg="del">
        <pc:chgData name="Faith Geary" userId="ccb63e6f-f1e3-41c8-90d3-4f36a93d8161" providerId="ADAL" clId="{7C3260A6-2AC6-4410-9E8A-248EB48A85FE}" dt="2020-12-08T13:40:30.801" v="100" actId="2696"/>
        <pc:sldMkLst>
          <pc:docMk/>
          <pc:sldMk cId="3472131803" sldId="275"/>
        </pc:sldMkLst>
      </pc:sldChg>
      <pc:sldChg chg="delSp">
        <pc:chgData name="Faith Geary" userId="ccb63e6f-f1e3-41c8-90d3-4f36a93d8161" providerId="ADAL" clId="{7C3260A6-2AC6-4410-9E8A-248EB48A85FE}" dt="2020-12-09T15:14:31.647" v="691"/>
        <pc:sldMkLst>
          <pc:docMk/>
          <pc:sldMk cId="3763061577" sldId="276"/>
        </pc:sldMkLst>
        <pc:spChg chg="del">
          <ac:chgData name="Faith Geary" userId="ccb63e6f-f1e3-41c8-90d3-4f36a93d8161" providerId="ADAL" clId="{7C3260A6-2AC6-4410-9E8A-248EB48A85FE}" dt="2020-12-09T15:14:31.647" v="691"/>
          <ac:spMkLst>
            <pc:docMk/>
            <pc:sldMk cId="3763061577" sldId="276"/>
            <ac:spMk id="6" creationId="{A9F871B4-1D5D-4E1B-ACAC-B80EEB717C7F}"/>
          </ac:spMkLst>
        </pc:spChg>
      </pc:sldChg>
      <pc:sldChg chg="del">
        <pc:chgData name="Faith Geary" userId="ccb63e6f-f1e3-41c8-90d3-4f36a93d8161" providerId="ADAL" clId="{7C3260A6-2AC6-4410-9E8A-248EB48A85FE}" dt="2020-12-08T13:40:23.596" v="99" actId="2696"/>
        <pc:sldMkLst>
          <pc:docMk/>
          <pc:sldMk cId="2446984473" sldId="277"/>
        </pc:sldMkLst>
      </pc:sldChg>
      <pc:sldChg chg="addSp delSp modSp ord">
        <pc:chgData name="Faith Geary" userId="ccb63e6f-f1e3-41c8-90d3-4f36a93d8161" providerId="ADAL" clId="{7C3260A6-2AC6-4410-9E8A-248EB48A85FE}" dt="2020-12-08T21:54:30.660" v="686" actId="20577"/>
        <pc:sldMkLst>
          <pc:docMk/>
          <pc:sldMk cId="4062048967" sldId="279"/>
        </pc:sldMkLst>
        <pc:spChg chg="add mod">
          <ac:chgData name="Faith Geary" userId="ccb63e6f-f1e3-41c8-90d3-4f36a93d8161" providerId="ADAL" clId="{7C3260A6-2AC6-4410-9E8A-248EB48A85FE}" dt="2020-12-08T21:54:30.660" v="686" actId="20577"/>
          <ac:spMkLst>
            <pc:docMk/>
            <pc:sldMk cId="4062048967" sldId="279"/>
            <ac:spMk id="2" creationId="{82201A13-5E59-462B-87EC-70EA26CE1D8B}"/>
          </ac:spMkLst>
        </pc:spChg>
        <pc:spChg chg="mod">
          <ac:chgData name="Faith Geary" userId="ccb63e6f-f1e3-41c8-90d3-4f36a93d8161" providerId="ADAL" clId="{7C3260A6-2AC6-4410-9E8A-248EB48A85FE}" dt="2020-12-08T13:43:39.571" v="333" actId="20577"/>
          <ac:spMkLst>
            <pc:docMk/>
            <pc:sldMk cId="4062048967" sldId="279"/>
            <ac:spMk id="5" creationId="{84A2220D-2D1A-459D-AE02-9612C93B8B4B}"/>
          </ac:spMkLst>
        </pc:spChg>
        <pc:spChg chg="mod">
          <ac:chgData name="Faith Geary" userId="ccb63e6f-f1e3-41c8-90d3-4f36a93d8161" providerId="ADAL" clId="{7C3260A6-2AC6-4410-9E8A-248EB48A85FE}" dt="2020-12-08T13:46:13.288" v="495"/>
          <ac:spMkLst>
            <pc:docMk/>
            <pc:sldMk cId="4062048967" sldId="279"/>
            <ac:spMk id="6" creationId="{A9F871B4-1D5D-4E1B-ACAC-B80EEB717C7F}"/>
          </ac:spMkLst>
        </pc:spChg>
        <pc:spChg chg="del">
          <ac:chgData name="Faith Geary" userId="ccb63e6f-f1e3-41c8-90d3-4f36a93d8161" providerId="ADAL" clId="{7C3260A6-2AC6-4410-9E8A-248EB48A85FE}" dt="2020-12-08T13:45:58.139" v="494"/>
          <ac:spMkLst>
            <pc:docMk/>
            <pc:sldMk cId="4062048967" sldId="279"/>
            <ac:spMk id="8" creationId="{04EA21E5-10C7-4FEE-B421-1A8D3AE182D1}"/>
          </ac:spMkLst>
        </pc:spChg>
      </pc:sldChg>
      <pc:sldChg chg="modSp add setBg">
        <pc:chgData name="Faith Geary" userId="ccb63e6f-f1e3-41c8-90d3-4f36a93d8161" providerId="ADAL" clId="{7C3260A6-2AC6-4410-9E8A-248EB48A85FE}" dt="2020-12-08T21:55:26.542" v="687" actId="120"/>
        <pc:sldMkLst>
          <pc:docMk/>
          <pc:sldMk cId="4030112214" sldId="280"/>
        </pc:sldMkLst>
        <pc:spChg chg="mod">
          <ac:chgData name="Faith Geary" userId="ccb63e6f-f1e3-41c8-90d3-4f36a93d8161" providerId="ADAL" clId="{7C3260A6-2AC6-4410-9E8A-248EB48A85FE}" dt="2020-12-08T21:55:26.542" v="687" actId="120"/>
          <ac:spMkLst>
            <pc:docMk/>
            <pc:sldMk cId="4030112214" sldId="280"/>
            <ac:spMk id="7" creationId="{87C20F44-F96C-43BF-9DB2-3B1E20FDDB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59284-2C72-431A-BA79-11A9AB931DFF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2D325-7851-4872-8A9E-187B06E910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85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647207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7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8635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02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50864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62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26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66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839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015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683BBD4-8181-4E2A-B99D-BC6776BCAAB0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B011EF2-398D-45C5-961F-6CDA9FCBB0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209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018F58-8995-4CD5-9C1F-97EEEC2B9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174661"/>
            <a:ext cx="2682240" cy="1788160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A9F871B4-1D5D-4E1B-ACAC-B80EEB717C7F}"/>
              </a:ext>
            </a:extLst>
          </p:cNvPr>
          <p:cNvSpPr txBox="1">
            <a:spLocks/>
          </p:cNvSpPr>
          <p:nvPr/>
        </p:nvSpPr>
        <p:spPr>
          <a:xfrm>
            <a:off x="3260920" y="5005507"/>
            <a:ext cx="9971158" cy="6925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500" b="1" i="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Faith Geary, Chief Operating Officer Parole Board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52E81C-8864-4F0A-AF9E-4B9B16D3C5EA}"/>
              </a:ext>
            </a:extLst>
          </p:cNvPr>
          <p:cNvSpPr/>
          <p:nvPr/>
        </p:nvSpPr>
        <p:spPr>
          <a:xfrm>
            <a:off x="704851" y="5525800"/>
            <a:ext cx="11487149" cy="13255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7C20F44-F96C-43BF-9DB2-3B1E20FDDB8C}"/>
              </a:ext>
            </a:extLst>
          </p:cNvPr>
          <p:cNvSpPr txBox="1">
            <a:spLocks/>
          </p:cNvSpPr>
          <p:nvPr/>
        </p:nvSpPr>
        <p:spPr>
          <a:xfrm>
            <a:off x="3260920" y="3861825"/>
            <a:ext cx="9384760" cy="91587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gradFill>
                  <a:gsLst>
                    <a:gs pos="0">
                      <a:schemeClr val="bg2"/>
                    </a:gs>
                    <a:gs pos="100000">
                      <a:schemeClr val="accent1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A Parole Board for tomorrow:  how further reform could improve the parole system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5BD542-96CD-4995-9475-A21F9971DFF9}"/>
              </a:ext>
            </a:extLst>
          </p:cNvPr>
          <p:cNvSpPr/>
          <p:nvPr/>
        </p:nvSpPr>
        <p:spPr>
          <a:xfrm>
            <a:off x="1785899" y="4799636"/>
            <a:ext cx="45719" cy="208030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B5EB3-3E82-453C-978D-499ECDC77A5D}"/>
              </a:ext>
            </a:extLst>
          </p:cNvPr>
          <p:cNvCxnSpPr/>
          <p:nvPr/>
        </p:nvCxnSpPr>
        <p:spPr>
          <a:xfrm>
            <a:off x="3383291" y="4853810"/>
            <a:ext cx="63093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37C60F-C69D-4DE3-883A-70A46DE69841}"/>
              </a:ext>
            </a:extLst>
          </p:cNvPr>
          <p:cNvCxnSpPr>
            <a:cxnSpLocks/>
          </p:cNvCxnSpPr>
          <p:nvPr/>
        </p:nvCxnSpPr>
        <p:spPr>
          <a:xfrm flipV="1">
            <a:off x="8943474" y="0"/>
            <a:ext cx="0" cy="88582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7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018F58-8995-4CD5-9C1F-97EEEC2B9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265818"/>
            <a:ext cx="2682240" cy="17881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52E81C-8864-4F0A-AF9E-4B9B16D3C5EA}"/>
              </a:ext>
            </a:extLst>
          </p:cNvPr>
          <p:cNvSpPr/>
          <p:nvPr/>
        </p:nvSpPr>
        <p:spPr>
          <a:xfrm>
            <a:off x="704851" y="5525800"/>
            <a:ext cx="11487149" cy="13255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7C20F44-F96C-43BF-9DB2-3B1E20FDDB8C}"/>
              </a:ext>
            </a:extLst>
          </p:cNvPr>
          <p:cNvSpPr txBox="1">
            <a:spLocks/>
          </p:cNvSpPr>
          <p:nvPr/>
        </p:nvSpPr>
        <p:spPr>
          <a:xfrm>
            <a:off x="1489756" y="1640642"/>
            <a:ext cx="10469358" cy="23480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gradFill>
                  <a:gsLst>
                    <a:gs pos="0">
                      <a:schemeClr val="bg2"/>
                    </a:gs>
                    <a:gs pos="100000">
                      <a:schemeClr val="accent1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story of the effectiveness and dedication of the Parole Board…….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5BD542-96CD-4995-9475-A21F9971DFF9}"/>
              </a:ext>
            </a:extLst>
          </p:cNvPr>
          <p:cNvSpPr/>
          <p:nvPr/>
        </p:nvSpPr>
        <p:spPr>
          <a:xfrm>
            <a:off x="1785899" y="4799636"/>
            <a:ext cx="45719" cy="208030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C3B8EA8-B0BF-4E86-B05D-CE03F5E62B26}"/>
              </a:ext>
            </a:extLst>
          </p:cNvPr>
          <p:cNvCxnSpPr>
            <a:cxnSpLocks/>
          </p:cNvCxnSpPr>
          <p:nvPr/>
        </p:nvCxnSpPr>
        <p:spPr>
          <a:xfrm flipV="1">
            <a:off x="8943474" y="0"/>
            <a:ext cx="0" cy="88582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159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018F58-8995-4CD5-9C1F-97EEEC2B9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265818"/>
            <a:ext cx="2682240" cy="17881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52E81C-8864-4F0A-AF9E-4B9B16D3C5EA}"/>
              </a:ext>
            </a:extLst>
          </p:cNvPr>
          <p:cNvSpPr/>
          <p:nvPr/>
        </p:nvSpPr>
        <p:spPr>
          <a:xfrm>
            <a:off x="704851" y="5525800"/>
            <a:ext cx="11487149" cy="13255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7C20F44-F96C-43BF-9DB2-3B1E20FDDB8C}"/>
              </a:ext>
            </a:extLst>
          </p:cNvPr>
          <p:cNvSpPr txBox="1">
            <a:spLocks/>
          </p:cNvSpPr>
          <p:nvPr/>
        </p:nvSpPr>
        <p:spPr>
          <a:xfrm>
            <a:off x="1366464" y="2204179"/>
            <a:ext cx="10128510" cy="2080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gradFill>
                  <a:gsLst>
                    <a:gs pos="0">
                      <a:schemeClr val="bg2"/>
                    </a:gs>
                    <a:gs pos="100000">
                      <a:schemeClr val="accent1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Reviews of the Parole Board are not new, but a review of the Parole System is.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5BD542-96CD-4995-9475-A21F9971DFF9}"/>
              </a:ext>
            </a:extLst>
          </p:cNvPr>
          <p:cNvSpPr/>
          <p:nvPr/>
        </p:nvSpPr>
        <p:spPr>
          <a:xfrm>
            <a:off x="1785899" y="4799636"/>
            <a:ext cx="45719" cy="208030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C3B8EA8-B0BF-4E86-B05D-CE03F5E62B26}"/>
              </a:ext>
            </a:extLst>
          </p:cNvPr>
          <p:cNvCxnSpPr>
            <a:cxnSpLocks/>
          </p:cNvCxnSpPr>
          <p:nvPr/>
        </p:nvCxnSpPr>
        <p:spPr>
          <a:xfrm flipV="1">
            <a:off x="8943474" y="0"/>
            <a:ext cx="0" cy="88582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1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018F58-8995-4CD5-9C1F-97EEEC2B9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7019" y="110146"/>
            <a:ext cx="2682240" cy="17881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4A2220D-2D1A-459D-AE02-9612C93B8B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96391" y="341445"/>
            <a:ext cx="9971159" cy="1325563"/>
          </a:xfrm>
        </p:spPr>
        <p:txBody>
          <a:bodyPr/>
          <a:lstStyle>
            <a:lvl1pPr>
              <a:defRPr>
                <a:gradFill>
                  <a:gsLst>
                    <a:gs pos="0">
                      <a:schemeClr val="bg2"/>
                    </a:gs>
                    <a:gs pos="100000">
                      <a:schemeClr val="accent1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Reform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9F871B4-1D5D-4E1B-ACAC-B80EEB717C7F}"/>
              </a:ext>
            </a:extLst>
          </p:cNvPr>
          <p:cNvSpPr txBox="1">
            <a:spLocks/>
          </p:cNvSpPr>
          <p:nvPr/>
        </p:nvSpPr>
        <p:spPr>
          <a:xfrm>
            <a:off x="776981" y="2025297"/>
            <a:ext cx="9971158" cy="31939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500" b="1" i="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200" b="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52E81C-8864-4F0A-AF9E-4B9B16D3C5EA}"/>
              </a:ext>
            </a:extLst>
          </p:cNvPr>
          <p:cNvSpPr/>
          <p:nvPr/>
        </p:nvSpPr>
        <p:spPr>
          <a:xfrm>
            <a:off x="704850" y="5532437"/>
            <a:ext cx="11487149" cy="13255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24C06-741F-42CC-9680-2EC9AB21599E}"/>
              </a:ext>
            </a:extLst>
          </p:cNvPr>
          <p:cNvSpPr/>
          <p:nvPr/>
        </p:nvSpPr>
        <p:spPr>
          <a:xfrm>
            <a:off x="1143391" y="0"/>
            <a:ext cx="72000" cy="128930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01A13-5E59-462B-87EC-70EA26CE1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189" y="1898306"/>
            <a:ext cx="9616611" cy="396909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Parole Board as a modern court</a:t>
            </a:r>
          </a:p>
          <a:p>
            <a:r>
              <a:rPr lang="en-US" sz="3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 greater transparency</a:t>
            </a:r>
          </a:p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Radical rethink of recalls across the system</a:t>
            </a:r>
          </a:p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Safe progress for the remaining IPP prisoners</a:t>
            </a:r>
          </a:p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</a:rPr>
              <a:t>Risk assessment in terrorist cases</a:t>
            </a:r>
          </a:p>
        </p:txBody>
      </p:sp>
    </p:spTree>
    <p:extLst>
      <p:ext uri="{BB962C8B-B14F-4D97-AF65-F5344CB8AC3E}">
        <p14:creationId xmlns:p14="http://schemas.microsoft.com/office/powerpoint/2010/main" val="40620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1018F58-8995-4CD5-9C1F-97EEEC2B9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265818"/>
            <a:ext cx="2682240" cy="17881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752E81C-8864-4F0A-AF9E-4B9B16D3C5EA}"/>
              </a:ext>
            </a:extLst>
          </p:cNvPr>
          <p:cNvSpPr/>
          <p:nvPr/>
        </p:nvSpPr>
        <p:spPr>
          <a:xfrm>
            <a:off x="704851" y="5525800"/>
            <a:ext cx="11487149" cy="132556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85000"/>
                </a:schemeClr>
              </a:gs>
              <a:gs pos="100000">
                <a:schemeClr val="accent1">
                  <a:alpha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7C20F44-F96C-43BF-9DB2-3B1E20FDDB8C}"/>
              </a:ext>
            </a:extLst>
          </p:cNvPr>
          <p:cNvSpPr txBox="1">
            <a:spLocks/>
          </p:cNvSpPr>
          <p:nvPr/>
        </p:nvSpPr>
        <p:spPr>
          <a:xfrm>
            <a:off x="3260920" y="3861825"/>
            <a:ext cx="9384760" cy="9158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gradFill>
                  <a:gsLst>
                    <a:gs pos="0">
                      <a:schemeClr val="bg2"/>
                    </a:gs>
                    <a:gs pos="100000">
                      <a:schemeClr val="accent1"/>
                    </a:gs>
                  </a:gsLst>
                  <a:lin ang="0" scaled="1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5BD542-96CD-4995-9475-A21F9971DFF9}"/>
              </a:ext>
            </a:extLst>
          </p:cNvPr>
          <p:cNvSpPr/>
          <p:nvPr/>
        </p:nvSpPr>
        <p:spPr>
          <a:xfrm>
            <a:off x="1785899" y="4799636"/>
            <a:ext cx="45719" cy="208030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5EB5EB3-3E82-453C-978D-499ECDC77A5D}"/>
              </a:ext>
            </a:extLst>
          </p:cNvPr>
          <p:cNvCxnSpPr/>
          <p:nvPr/>
        </p:nvCxnSpPr>
        <p:spPr>
          <a:xfrm>
            <a:off x="3383291" y="4853810"/>
            <a:ext cx="63093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F642A8E-30D0-4C10-9A59-FA8D557E6DB3}"/>
              </a:ext>
            </a:extLst>
          </p:cNvPr>
          <p:cNvCxnSpPr>
            <a:cxnSpLocks/>
          </p:cNvCxnSpPr>
          <p:nvPr/>
        </p:nvCxnSpPr>
        <p:spPr>
          <a:xfrm flipV="1">
            <a:off x="8943474" y="0"/>
            <a:ext cx="0" cy="88582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0615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16B512D6C3C04A8C81E8263213115A" ma:contentTypeVersion="11" ma:contentTypeDescription="Create a new document." ma:contentTypeScope="" ma:versionID="2967911b4f947bd98480d277ce91bbc9">
  <xsd:schema xmlns:xsd="http://www.w3.org/2001/XMLSchema" xmlns:xs="http://www.w3.org/2001/XMLSchema" xmlns:p="http://schemas.microsoft.com/office/2006/metadata/properties" xmlns:ns3="c3173f7d-4849-42fa-aa94-c01c22eef456" xmlns:ns4="e76b003c-5ccd-424a-8fcf-21eec00c95f1" targetNamespace="http://schemas.microsoft.com/office/2006/metadata/properties" ma:root="true" ma:fieldsID="2efcafaab2d89000b1cb7cac71ed3e41" ns3:_="" ns4:_="">
    <xsd:import namespace="c3173f7d-4849-42fa-aa94-c01c22eef456"/>
    <xsd:import namespace="e76b003c-5ccd-424a-8fcf-21eec00c95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173f7d-4849-42fa-aa94-c01c22eef4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6b003c-5ccd-424a-8fcf-21eec00c9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7AC641-7AFD-472E-BEEE-557C02702A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4E5DAF-5E5A-4469-B25B-F99F93F40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B47078-0435-4BA6-A095-346FD75022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173f7d-4849-42fa-aa94-c01c22eef456"/>
    <ds:schemaRef ds:uri="e76b003c-5ccd-424a-8fcf-21eec00c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85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Franklin Gothic Book</vt:lpstr>
      <vt:lpstr>Verdana</vt:lpstr>
      <vt:lpstr>Crop</vt:lpstr>
      <vt:lpstr>PowerPoint Presentation</vt:lpstr>
      <vt:lpstr>PowerPoint Presentation</vt:lpstr>
      <vt:lpstr>PowerPoint Presentation</vt:lpstr>
      <vt:lpstr>Further Reform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Parole Board Brand Guidelines</dc:title>
  <dc:creator>Binita Ahmed</dc:creator>
  <cp:lastModifiedBy>Faith Geary</cp:lastModifiedBy>
  <cp:revision>2</cp:revision>
  <dcterms:created xsi:type="dcterms:W3CDTF">2020-09-15T16:28:52Z</dcterms:created>
  <dcterms:modified xsi:type="dcterms:W3CDTF">2020-12-09T15:14:37Z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0x0101001E16B512D6C3C04A8C81E8263213115A</vt:lpwstr>
  </property>
</Properties>
</file>